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1438133"/>
            <a:ext cx="6384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Цифровизация школьного музея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образовательного ресурса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57422" y="3753154"/>
            <a:ext cx="48585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Тарасова Ольга Александровна,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истории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КОГОБУ СШ с УИОП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пгт Мурыгино Юрьянского района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681" y="642918"/>
            <a:ext cx="6712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по теме 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«Экономическое развитие России во второй половине 19 века»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</a:t>
            </a: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571612"/>
            <a:ext cx="70009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группе 1: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материалы сайта школьного музея, докажите, что с 1785 года по середину 1860-х гг. бумагоделательное предприятие  на реке Медянке было мануфактурой.</a:t>
            </a:r>
          </a:p>
          <a:p>
            <a:endParaRPr lang="ru-RU" dirty="0" smtClean="0"/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группе 2: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материалы сайта школьного музея, докажите, что к 1870 году бумагоделательное предприятие на реке Медянке стало фабрикой.</a:t>
            </a:r>
          </a:p>
          <a:p>
            <a:endParaRPr lang="ru-RU" dirty="0" smtClean="0"/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группе 3: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материалы сайта школьного музея, докажите, что  преобразования на бумагоделательном предприятии  на реке Медянке в 19 веке соответствуют понятию «промышленный переворот».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429264"/>
            <a:ext cx="4125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http://tarasovaolga.com.ru/fabrikoj-posyolok-vyros/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72074"/>
            <a:ext cx="1143008" cy="11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281873" cy="45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71802" y="642918"/>
            <a:ext cx="348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генерирования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QR-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кодов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786578" cy="470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571480"/>
            <a:ext cx="2940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https://childdevelop.info/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71480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https://</a:t>
            </a:r>
            <a:r>
              <a:rPr lang="en-US" sz="2000" b="1" i="1" dirty="0" smtClean="0"/>
              <a:t>wordwall.net/ru/</a:t>
            </a:r>
            <a:endParaRPr lang="ru-RU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8188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rasovaolga.com.ru/wp-content/uploads/2023/03/uikdyu47mn0-576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2817336" cy="5008598"/>
          </a:xfrm>
          <a:prstGeom prst="rect">
            <a:avLst/>
          </a:prstGeom>
          <a:noFill/>
        </p:spPr>
      </p:pic>
      <p:pic>
        <p:nvPicPr>
          <p:cNvPr id="2052" name="Picture 4" descr="http://tarasovaolga.com.ru/wp-content/uploads/2023/02/asbtllyrxpi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1480"/>
            <a:ext cx="3857652" cy="2169929"/>
          </a:xfrm>
          <a:prstGeom prst="rect">
            <a:avLst/>
          </a:prstGeom>
          <a:noFill/>
        </p:spPr>
      </p:pic>
      <p:pic>
        <p:nvPicPr>
          <p:cNvPr id="2054" name="Picture 6" descr="http://tarasovaolga.com.ru/wp-content/uploads/2023/02/evgenij-grach-i-mihail.-1024x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00372"/>
            <a:ext cx="3857652" cy="24901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5357826"/>
            <a:ext cx="6025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решает всё!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785926"/>
            <a:ext cx="6858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Цифровизация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процесс модернизации человеческой цивилизации за счёт внедрения цифровых технологий во все сферы жизни общества.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 сайта школьного музея как электронного образовательного ресурса, его наполнение и обновление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571480"/>
            <a:ext cx="6085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Цифровизация школьного музея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857628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данного ресурса в образовательной деятельности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785918" y="1857364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сайта музея, его структурирование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оцифровка экспонатов и вспомогательных материалов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сканирование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фотосъемка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видеосъемка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облачных хранилищ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4643446"/>
            <a:ext cx="55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краеведения и истории 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проектная деятельность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внеурочная деятельность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286124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http://tarasovaolga.com.ru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572296" cy="276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5143512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 — язык программирования,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используемый для создания WordPress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57200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WordPress —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свободное программное обеспечение.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192" y="37861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Хостинг-провайдер  - Акционерное общество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«Региональный Сетевой Информационный Центр»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876"/>
            <a:ext cx="1638298" cy="89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642918"/>
            <a:ext cx="3251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https://vk.com/id454253086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72" y="1285860"/>
            <a:ext cx="73626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129574" cy="350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4215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Волонтёры для музея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028" y="1500174"/>
            <a:ext cx="70656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571480"/>
            <a:ext cx="4303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Облачные технологии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58828"/>
            <a:ext cx="7000924" cy="391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0577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253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Тарасовы</cp:lastModifiedBy>
  <cp:revision>47</cp:revision>
  <dcterms:modified xsi:type="dcterms:W3CDTF">2023-03-29T04:30:31Z</dcterms:modified>
</cp:coreProperties>
</file>