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8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0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2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7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9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8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895F-A4D4-4DC4-8769-8764EDCC84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AC16-0AA8-412C-975E-EFCC8DB3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9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kvestodel.ru/generator-rebus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iouroki.ru/crosswor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ordscloud.pythonanywher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br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yquiz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honoteka.org/uploads/posts/2021-05/1621718977_16-phonoteka_org-p-fon-dlya-prezentatsii-obrazovatelnie-tekhn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317"/>
            <a:ext cx="8964488" cy="59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hlinkClick r:id="rId2"/>
              </a:rPr>
              <a:t>http://kvestodel.ru/generator-rebusov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r="23724"/>
          <a:stretch/>
        </p:blipFill>
        <p:spPr bwMode="auto">
          <a:xfrm>
            <a:off x="251520" y="1628801"/>
            <a:ext cx="5548746" cy="51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Алексей\Downloads\ребусы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13728"/>
          <a:stretch/>
        </p:blipFill>
        <p:spPr bwMode="auto">
          <a:xfrm>
            <a:off x="6121749" y="4581128"/>
            <a:ext cx="2822240" cy="21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hlinkClick r:id="rId2"/>
              </a:rPr>
              <a:t>https://biouroki.ru/crossword/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69680" cy="437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hlinkClick r:id="rId2"/>
              </a:rPr>
              <a:t>https://wordscloud.pythonanywhere.com/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Объект 3" descr="https://sun9-58.userapi.com/impg/2IsLTDtPYdtusxYt70pTrazNEwUrO2TOVF7uRA/VLXvvON8GwM.jpg?size=768x768&amp;quality=95&amp;sign=3612fddc45f9cebf58a1c6b6001cad81&amp;type=album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6855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7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293548" cy="54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1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004"/>
          <a:stretch/>
        </p:blipFill>
        <p:spPr bwMode="auto">
          <a:xfrm>
            <a:off x="395536" y="404664"/>
            <a:ext cx="4501519" cy="617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ексей\Downloads\YQR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08762" cy="70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hlinkClick r:id="rId2"/>
              </a:rPr>
              <a:t>https://dobro.ru/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r="2165" b="4136"/>
          <a:stretch/>
        </p:blipFill>
        <p:spPr bwMode="auto">
          <a:xfrm>
            <a:off x="683568" y="980728"/>
            <a:ext cx="7560840" cy="56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Областной  онлайн-</a:t>
            </a:r>
            <a:r>
              <a:rPr lang="ru-RU" dirty="0" err="1" smtClean="0"/>
              <a:t>квиз</a:t>
            </a:r>
            <a:r>
              <a:rPr lang="ru-RU" dirty="0" smtClean="0"/>
              <a:t> «Иду в </a:t>
            </a:r>
            <a:r>
              <a:rPr lang="en-US" dirty="0" smtClean="0"/>
              <a:t>IT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N:\фото рабочее 2021\квиз IT\13 января\20220113_143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340769"/>
            <a:ext cx="4940366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фото рабочее 2021\квиз IT\13 января\20220113_125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9101" y="1961779"/>
            <a:ext cx="4554387" cy="3312367"/>
          </a:xfrm>
          <a:prstGeom prst="rect">
            <a:avLst/>
          </a:prstGeom>
          <a:noFill/>
          <a:extLst/>
        </p:spPr>
      </p:pic>
      <p:pic>
        <p:nvPicPr>
          <p:cNvPr id="7" name="Picture 2" descr="C:\Documents and Settings\Самарина.MRSCHLAN\Рабочий стол\2fb915e4519d34de7760d40a00e61b4a.jpg"/>
          <p:cNvPicPr>
            <a:picLocks noChangeAspect="1" noChangeArrowheads="1"/>
          </p:cNvPicPr>
          <p:nvPr/>
        </p:nvPicPr>
        <p:blipFill>
          <a:blip r:embed="rId4" cstate="print"/>
          <a:srcRect l="16562" t="25879" r="18045" b="48242"/>
          <a:stretch>
            <a:fillRect/>
          </a:stretch>
        </p:blipFill>
        <p:spPr bwMode="auto">
          <a:xfrm>
            <a:off x="1259632" y="5327211"/>
            <a:ext cx="2555776" cy="567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3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N:\фото рабочее 2021\февраль\что где когда\20220303_15092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 bwMode="auto">
          <a:xfrm rot="10800000">
            <a:off x="467543" y="188639"/>
            <a:ext cx="3744416" cy="2808312"/>
          </a:xfrm>
          <a:prstGeom prst="rect">
            <a:avLst/>
          </a:prstGeom>
          <a:noFill/>
          <a:extLst/>
        </p:spPr>
      </p:pic>
      <p:pic>
        <p:nvPicPr>
          <p:cNvPr id="7" name="Picture 2" descr="N:\фото рабочее 2021\ДОБРАЯ ВЯТКА\1 день, ход добром, команда\20220404_1612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68265" y="188640"/>
            <a:ext cx="4032448" cy="2803644"/>
          </a:xfrm>
          <a:prstGeom prst="rect">
            <a:avLst/>
          </a:prstGeom>
          <a:noFill/>
          <a:extLst/>
        </p:spPr>
      </p:pic>
      <p:pic>
        <p:nvPicPr>
          <p:cNvPr id="8" name="Рисунок 7" descr="N:\фото рабочее 2021\ДОБРАЯ ВЯТКА\1 день, ход добром, команда\20220404_1718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1"/>
          <a:stretch/>
        </p:blipFill>
        <p:spPr bwMode="auto">
          <a:xfrm rot="10800000">
            <a:off x="197962" y="3270503"/>
            <a:ext cx="4013997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N:\фото рабочее 2021\знаем помним ценим\слет РДШ\20220219_15113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3" b="16880"/>
          <a:stretch/>
        </p:blipFill>
        <p:spPr bwMode="auto">
          <a:xfrm rot="10800000">
            <a:off x="4368264" y="3270503"/>
            <a:ext cx="4266355" cy="316835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456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030"/>
            <a:ext cx="918051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Региональный проект «Добрая перемена Вятка»</a:t>
            </a:r>
            <a:endParaRPr lang="ru-RU" sz="3200" b="1" dirty="0"/>
          </a:p>
        </p:txBody>
      </p:sp>
      <p:pic>
        <p:nvPicPr>
          <p:cNvPr id="4" name="Picture 2" descr="C:\Users\Алексей\Downloads\wau3IF6oMB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873731" cy="29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N:\фото рабочее 2021\Добрая перемена Вятка\20220604_0957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866" y="980728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N:\фото рабочее 22-23\октябрь\Добрая перемена ВяткаГолосование\20221017_1019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6"/>
          <a:stretch/>
        </p:blipFill>
        <p:spPr bwMode="auto">
          <a:xfrm rot="10800000">
            <a:off x="101040" y="4077072"/>
            <a:ext cx="4018266" cy="267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s://sun9-21.userapi.com/impg/Ud7I-tOhk3wV2A28SBFX6lUDzow8X5BMYnlnCQ/kMG5mzERgIs.jpg?size=1123x633&amp;quality=96&amp;sign=34c38c3122518fb1066a6f8d34449d92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1545"/>
            <a:ext cx="4752528" cy="26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80520" cy="262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un9-9.userapi.com/impg/oxHi7G1xxDqqW4bSdXO1bGlsBFtpAVibiWfbpQ/WuTOH5zL2f4.jpg?size=684x526&amp;quality=96&amp;sign=05e0ba9675e978a6533a61cf1e7c5838&amp;c_uniq_tag=n1c9EbegOtnvhJeg2jtjYOZve1OwtuxvoxATDDERF4k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" y="2894531"/>
            <a:ext cx="477552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9.userapi.com/impg/-ghJXdCpd0-N6WD0NOZaHMQDtuIvdeeqDgPz_w/S7HBa9kuKAk.jpg?size=1280x960&amp;quality=95&amp;sign=6da1800da44cab63c15915cf2e5c4fe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88" y="18864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0.userapi.com/impg/URCUvp37klDXQtcKtel1npg4zftIfKW1-KYWNA/Z3BEjaqREfY.jpg?size=1280x960&amp;quality=95&amp;sign=5b2c0bcbaa9524f959f58b5aa6543ff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335699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https://myquiz.ru/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r="1675" b="3932"/>
          <a:stretch/>
        </p:blipFill>
        <p:spPr bwMode="auto">
          <a:xfrm>
            <a:off x="971600" y="1340768"/>
            <a:ext cx="7128791" cy="53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6657"/>
            <a:ext cx="516311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лексей\Downloads\YQR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99392"/>
            <a:ext cx="7272808" cy="727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4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https://dobro.ru/  </vt:lpstr>
      <vt:lpstr>Областной  онлайн-квиз «Иду в IT» </vt:lpstr>
      <vt:lpstr>Презентация PowerPoint</vt:lpstr>
      <vt:lpstr>Региональный проект «Добрая перемена Вятка»</vt:lpstr>
      <vt:lpstr>Презентация PowerPoint</vt:lpstr>
      <vt:lpstr>https://myquiz.ru/ </vt:lpstr>
      <vt:lpstr>Презентация PowerPoint</vt:lpstr>
      <vt:lpstr>Презентация PowerPoint</vt:lpstr>
      <vt:lpstr>http://kvestodel.ru/generator-rebusov </vt:lpstr>
      <vt:lpstr>https://biouroki.ru/crossword/  </vt:lpstr>
      <vt:lpstr>https://wordscloud.pythonanywhere.com/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12</cp:revision>
  <dcterms:created xsi:type="dcterms:W3CDTF">2023-03-28T20:02:42Z</dcterms:created>
  <dcterms:modified xsi:type="dcterms:W3CDTF">2023-03-29T05:01:46Z</dcterms:modified>
</cp:coreProperties>
</file>